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81" r:id="rId6"/>
    <p:sldId id="266" r:id="rId7"/>
    <p:sldId id="282" r:id="rId8"/>
    <p:sldId id="267" r:id="rId9"/>
    <p:sldId id="283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798" y="-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71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13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473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7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9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340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9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41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7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44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5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1A9B-9F80-4147-8689-7C00D797717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D5EA-8735-4674-A193-61D312911F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2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2023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632075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endParaRPr lang="vi-VN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100266" y="3770633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82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173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 hình nền powerpoint đẹp long lanh | สมุดออร์แกไนเซอร์, กระดาษเขียน,  รูปลอ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238362" y="1489623"/>
            <a:ext cx="10613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634" y="2194416"/>
            <a:ext cx="10829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9FCDC2D-C40A-43DA-967E-3832771A8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1" y="-1263444"/>
            <a:ext cx="11385755" cy="868188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B36CD2F4-BD4B-42DC-8E19-E8E1C72A017C}"/>
              </a:ext>
            </a:extLst>
          </p:cNvPr>
          <p:cNvSpPr/>
          <p:nvPr/>
        </p:nvSpPr>
        <p:spPr>
          <a:xfrm>
            <a:off x="3380103" y="1156130"/>
            <a:ext cx="8337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4" descr="图片包含 猫&#10;&#10;描述已自动生成">
            <a:extLst>
              <a:ext uri="{FF2B5EF4-FFF2-40B4-BE49-F238E27FC236}">
                <a16:creationId xmlns:a16="http://schemas.microsoft.com/office/drawing/2014/main" xmlns="" id="{EB01E51A-793F-41BB-B233-5F2987671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332" y="2319577"/>
            <a:ext cx="6426551" cy="453842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EAF5D99D-8404-4A03-9AE6-6DD4345DEEE2}"/>
              </a:ext>
            </a:extLst>
          </p:cNvPr>
          <p:cNvSpPr/>
          <p:nvPr/>
        </p:nvSpPr>
        <p:spPr>
          <a:xfrm>
            <a:off x="3380103" y="2842499"/>
            <a:ext cx="8337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6FD444BF-24FB-4154-847D-2016D7E25F67}"/>
              </a:ext>
            </a:extLst>
          </p:cNvPr>
          <p:cNvSpPr txBox="1"/>
          <p:nvPr/>
        </p:nvSpPr>
        <p:spPr>
          <a:xfrm>
            <a:off x="6081548" y="32236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4496716" y="2887016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6716" y="2887016"/>
                <a:ext cx="681102" cy="1257332"/>
              </a:xfrm>
              <a:prstGeom prst="rect">
                <a:avLst/>
              </a:prstGeom>
              <a:blipFill>
                <a:blip r:embed="rId3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467177" y="2907883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77" y="2907883"/>
                <a:ext cx="73735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blipFill>
                <a:blip r:embed="rId7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8667799" y="2880989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7799" y="2880989"/>
                <a:ext cx="737355" cy="1261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36375" y="4897424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14">
            <a:extLst>
              <a:ext uri="{FF2B5EF4-FFF2-40B4-BE49-F238E27FC236}">
                <a16:creationId xmlns:a16="http://schemas.microsoft.com/office/drawing/2014/main" xmlns="" id="{1BE6ED4D-5BB2-4586-9E98-BDEED6C9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43" y="2115489"/>
            <a:ext cx="3144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950692" y="4659416"/>
                <a:ext cx="254602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92" y="4659416"/>
                <a:ext cx="2546024" cy="1292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47154" y="4660895"/>
                <a:ext cx="3102517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4" y="4660895"/>
                <a:ext cx="3102517" cy="13049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85468" y="4704561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8" y="4704561"/>
                <a:ext cx="1326059" cy="126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330281" y="470922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81" y="470922"/>
                <a:ext cx="3011145" cy="12925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87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21239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1307" y="764606"/>
                <a:ext cx="360967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07" y="764606"/>
                <a:ext cx="3609679" cy="1305037"/>
              </a:xfrm>
              <a:prstGeom prst="rect">
                <a:avLst/>
              </a:prstGeom>
              <a:blipFill>
                <a:blip r:embed="rId2"/>
                <a:stretch>
                  <a:fillRect l="-50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1307" y="2700915"/>
                <a:ext cx="314963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07" y="2700915"/>
                <a:ext cx="3149634" cy="1292598"/>
              </a:xfrm>
              <a:prstGeom prst="rect">
                <a:avLst/>
              </a:prstGeom>
              <a:blipFill>
                <a:blip r:embed="rId3"/>
                <a:stretch>
                  <a:fillRect l="-5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4418109"/>
                <a:ext cx="3429000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18109"/>
                <a:ext cx="3429000" cy="1292918"/>
              </a:xfrm>
              <a:prstGeom prst="rect">
                <a:avLst/>
              </a:prstGeom>
              <a:blipFill>
                <a:blip r:embed="rId4"/>
                <a:stretch>
                  <a:fillRect l="-53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06067" y="766083"/>
                <a:ext cx="2366375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67" y="766083"/>
                <a:ext cx="2366375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78717" y="763402"/>
                <a:ext cx="13260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17" y="763402"/>
                <a:ext cx="1326059" cy="1292662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279974" y="1023749"/>
                <a:ext cx="6814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974" y="1023749"/>
                <a:ext cx="68145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931988" y="2697512"/>
                <a:ext cx="234798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88" y="2697512"/>
                <a:ext cx="2347985" cy="12925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845689" y="2697512"/>
                <a:ext cx="775013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89" y="2697512"/>
                <a:ext cx="775013" cy="12886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931988" y="4433598"/>
                <a:ext cx="2245130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88" y="4433598"/>
                <a:ext cx="2245130" cy="12929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51436" y="4418109"/>
                <a:ext cx="13260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436" y="4418109"/>
                <a:ext cx="1326059" cy="1292662"/>
              </a:xfrm>
              <a:prstGeom prst="rect">
                <a:avLst/>
              </a:prstGeom>
              <a:blipFill>
                <a:blip r:embed="rId12"/>
                <a:stretch>
                  <a:fillRect r="-20642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23411" y="4433598"/>
                <a:ext cx="5761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11" y="4433598"/>
                <a:ext cx="576143" cy="12926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84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1307" y="764606"/>
                <a:ext cx="360967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07" y="764606"/>
                <a:ext cx="3609679" cy="1305037"/>
              </a:xfrm>
              <a:prstGeom prst="rect">
                <a:avLst/>
              </a:prstGeom>
              <a:blipFill>
                <a:blip r:embed="rId2"/>
                <a:stretch>
                  <a:fillRect l="-50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06067" y="766083"/>
                <a:ext cx="292825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67" y="766083"/>
                <a:ext cx="2928251" cy="1292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27588" y="776981"/>
                <a:ext cx="8866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8" y="776981"/>
                <a:ext cx="886659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2835453"/>
                <a:ext cx="360967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5453"/>
                <a:ext cx="3609679" cy="1305037"/>
              </a:xfrm>
              <a:prstGeom prst="rect">
                <a:avLst/>
              </a:prstGeom>
              <a:blipFill>
                <a:blip r:embed="rId6"/>
                <a:stretch>
                  <a:fillRect l="-50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005929" y="2847572"/>
                <a:ext cx="292825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29" y="2847572"/>
                <a:ext cx="2928251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28949" y="2876774"/>
                <a:ext cx="8866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949" y="2876774"/>
                <a:ext cx="886659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4906300"/>
                <a:ext cx="360967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06300"/>
                <a:ext cx="3609679" cy="1305037"/>
              </a:xfrm>
              <a:prstGeom prst="rect">
                <a:avLst/>
              </a:prstGeom>
              <a:blipFill>
                <a:blip r:embed="rId9"/>
                <a:stretch>
                  <a:fillRect l="-50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87715" y="4907777"/>
                <a:ext cx="292825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15" y="4907777"/>
                <a:ext cx="2928251" cy="12929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09236" y="4918675"/>
                <a:ext cx="8866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36" y="4918675"/>
                <a:ext cx="886659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87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47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xmlns="" id="{64FA9A09-1696-4663-9E5A-4EC5EDCEB5A1}"/>
              </a:ext>
            </a:extLst>
          </p:cNvPr>
          <p:cNvSpPr txBox="1"/>
          <p:nvPr/>
        </p:nvSpPr>
        <p:spPr>
          <a:xfrm>
            <a:off x="846886" y="773289"/>
            <a:ext cx="121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188032" y="1026804"/>
                <a:ext cx="360967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32" y="1026804"/>
                <a:ext cx="3609679" cy="130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206517" y="1026801"/>
                <a:ext cx="56145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17" y="1026801"/>
                <a:ext cx="561454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75228" y="1026803"/>
                <a:ext cx="2524820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228" y="1026803"/>
                <a:ext cx="2524820" cy="13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07440" y="1026802"/>
                <a:ext cx="2524820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40" y="1026802"/>
                <a:ext cx="2524820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2516708"/>
                <a:ext cx="2992582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6708"/>
                <a:ext cx="2992582" cy="1305037"/>
              </a:xfrm>
              <a:prstGeom prst="rect">
                <a:avLst/>
              </a:prstGeom>
              <a:blipFill>
                <a:blip r:embed="rId6"/>
                <a:stretch>
                  <a:fillRect l="-7128" b="-9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30460" y="2516707"/>
                <a:ext cx="2524820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60" y="2516707"/>
                <a:ext cx="2524820" cy="13050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82857" y="2516708"/>
                <a:ext cx="2524820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57" y="2516708"/>
                <a:ext cx="2524820" cy="13050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273265" y="2534836"/>
                <a:ext cx="56145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65" y="2534836"/>
                <a:ext cx="561454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1" y="4024742"/>
                <a:ext cx="333894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024742"/>
                <a:ext cx="3338945" cy="1292662"/>
              </a:xfrm>
              <a:prstGeom prst="rect">
                <a:avLst/>
              </a:prstGeom>
              <a:blipFill>
                <a:blip r:embed="rId10"/>
                <a:stretch>
                  <a:fillRect l="-6387" b="-1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952137" y="4024741"/>
                <a:ext cx="2845574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7" y="4024741"/>
                <a:ext cx="2845574" cy="1301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40063" y="4024742"/>
                <a:ext cx="3419902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63" y="4024742"/>
                <a:ext cx="3419902" cy="1305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69122" y="4033141"/>
                <a:ext cx="56145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122" y="4033141"/>
                <a:ext cx="561454" cy="12926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5547210"/>
                <a:ext cx="3338944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7210"/>
                <a:ext cx="3338944" cy="1288686"/>
              </a:xfrm>
              <a:prstGeom prst="rect">
                <a:avLst/>
              </a:prstGeom>
              <a:blipFill>
                <a:blip r:embed="rId14"/>
                <a:stretch>
                  <a:fillRect l="-6387" b="-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952137" y="5547209"/>
                <a:ext cx="2845574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7" y="5547209"/>
                <a:ext cx="2845574" cy="1288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40063" y="5547210"/>
                <a:ext cx="3209510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63" y="5547210"/>
                <a:ext cx="3209510" cy="12886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68845" y="5565338"/>
                <a:ext cx="83767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45" y="5565338"/>
                <a:ext cx="837671" cy="12926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67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546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</cp:revision>
  <dcterms:created xsi:type="dcterms:W3CDTF">2022-03-01T13:39:17Z</dcterms:created>
  <dcterms:modified xsi:type="dcterms:W3CDTF">2023-03-02T01:44:22Z</dcterms:modified>
</cp:coreProperties>
</file>